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349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114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21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611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413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58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999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023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600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80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84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74C00-C16C-4F62-A408-3C32A21031EB}" type="datetimeFigureOut">
              <a:rPr lang="hr-HR" smtClean="0"/>
              <a:t>10.4.2015.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76487-F6B5-44ED-92BC-C25337469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37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Edukacija za zanimanje Maslinar POU Libar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8128000" cy="607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59632" y="3244334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dirty="0" err="1" smtClean="0">
                <a:solidFill>
                  <a:srgbClr val="FFFF00"/>
                </a:solidFill>
              </a:rPr>
              <a:t>Edukacija</a:t>
            </a:r>
            <a:r>
              <a:rPr lang="pl-PL" sz="5400" dirty="0" smtClean="0">
                <a:solidFill>
                  <a:srgbClr val="FFFF00"/>
                </a:solidFill>
              </a:rPr>
              <a:t> za </a:t>
            </a:r>
            <a:r>
              <a:rPr lang="pl-PL" sz="5400" dirty="0" err="1" smtClean="0">
                <a:solidFill>
                  <a:srgbClr val="FFFF00"/>
                </a:solidFill>
              </a:rPr>
              <a:t>zanimanje</a:t>
            </a:r>
            <a:r>
              <a:rPr lang="pl-PL" sz="5400" dirty="0" smtClean="0">
                <a:solidFill>
                  <a:srgbClr val="FFFF00"/>
                </a:solidFill>
              </a:rPr>
              <a:t> </a:t>
            </a:r>
            <a:r>
              <a:rPr lang="pl-PL" sz="5400" dirty="0" err="1" smtClean="0">
                <a:solidFill>
                  <a:srgbClr val="FFFF00"/>
                </a:solidFill>
              </a:rPr>
              <a:t>Maslinar</a:t>
            </a:r>
            <a:r>
              <a:rPr lang="pl-PL" sz="5400" dirty="0" smtClean="0">
                <a:solidFill>
                  <a:srgbClr val="FFFF00"/>
                </a:solidFill>
              </a:rPr>
              <a:t> POU </a:t>
            </a:r>
            <a:r>
              <a:rPr lang="pl-PL" sz="5400" dirty="0" err="1" smtClean="0">
                <a:solidFill>
                  <a:srgbClr val="FFFF00"/>
                </a:solidFill>
              </a:rPr>
              <a:t>Libar</a:t>
            </a:r>
            <a:r>
              <a:rPr lang="pl-PL" sz="5400" dirty="0" smtClean="0">
                <a:solidFill>
                  <a:srgbClr val="FFFF00"/>
                </a:solidFill>
              </a:rPr>
              <a:t> , </a:t>
            </a:r>
            <a:r>
              <a:rPr lang="pl-PL" sz="5400" dirty="0" err="1" smtClean="0">
                <a:solidFill>
                  <a:srgbClr val="FFFF00"/>
                </a:solidFill>
              </a:rPr>
              <a:t>Veljača</a:t>
            </a:r>
            <a:r>
              <a:rPr lang="pl-PL" sz="5400" dirty="0" smtClean="0">
                <a:solidFill>
                  <a:srgbClr val="FFFF00"/>
                </a:solidFill>
              </a:rPr>
              <a:t> 2015</a:t>
            </a:r>
            <a:endParaRPr lang="hr-HR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06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84" y="4293096"/>
            <a:ext cx="8229600" cy="2293715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Potrebu za edukacijom iznijeli su članovi Udruge kao želju za unapređenjem stručnog znanja o maslinarstvu i posjedovanjem certifikata o osposobljenosti za rad u masliniku.</a:t>
            </a:r>
          </a:p>
          <a:p>
            <a:r>
              <a:rPr lang="hr-HR" dirty="0" smtClean="0"/>
              <a:t>POU Libar izabran kao provoditelj izobrazbe te je dogovorena edukacija od ukupno 60 nastavnih sati </a:t>
            </a:r>
          </a:p>
          <a:p>
            <a:r>
              <a:rPr lang="hr-HR" dirty="0"/>
              <a:t>T</a:t>
            </a:r>
            <a:r>
              <a:rPr lang="hr-HR" dirty="0" smtClean="0"/>
              <a:t>eoretska nastava održana u prostorijama Udruge, te terenska nastava u okolici Šibenika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548680"/>
            <a:ext cx="6984776" cy="358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8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Sadržaj edukacije/nastavnog programa 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1. Uvod u maslinarstvo ( građa masline, </a:t>
            </a:r>
            <a:r>
              <a:rPr lang="hr-HR" dirty="0" err="1" smtClean="0"/>
              <a:t>fenološki</a:t>
            </a:r>
            <a:r>
              <a:rPr lang="hr-HR" dirty="0" smtClean="0"/>
              <a:t> ciklus masline,ekološki uvjeti uzgoja masline</a:t>
            </a:r>
          </a:p>
          <a:p>
            <a:pPr marL="0" indent="0">
              <a:buNone/>
            </a:pPr>
            <a:r>
              <a:rPr lang="hr-HR" dirty="0" smtClean="0"/>
              <a:t>2. Radovi u maslinarstvu (podizanje maslinika, sorte, uzgojni oblici, zaštita od bolesti, agrotehničke mjere, berba maslina, prerada maslina</a:t>
            </a:r>
          </a:p>
          <a:p>
            <a:pPr marL="0" indent="0">
              <a:buNone/>
            </a:pPr>
            <a:r>
              <a:rPr lang="hr-HR" dirty="0" smtClean="0"/>
              <a:t>3.Zaštita na radu</a:t>
            </a:r>
          </a:p>
          <a:p>
            <a:pPr marL="0" indent="0">
              <a:buNone/>
            </a:pPr>
            <a:r>
              <a:rPr lang="hr-HR" dirty="0" smtClean="0"/>
              <a:t>4. Praktična nastava ( sadnja masline, agrotehničke mjere, uzgojni oblici, rezidba)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193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r-HR" dirty="0"/>
              <a:t>Stručni predavači bili su diplomirani inženjeri, </a:t>
            </a:r>
            <a:r>
              <a:rPr lang="hr-HR" dirty="0" smtClean="0"/>
              <a:t>magistri </a:t>
            </a:r>
            <a:r>
              <a:rPr lang="hr-HR" dirty="0"/>
              <a:t>agronomije Marijan Tomić, Marko Dobrić, Gordana </a:t>
            </a:r>
            <a:r>
              <a:rPr lang="hr-HR" dirty="0" err="1"/>
              <a:t>Kozarić</a:t>
            </a:r>
            <a:r>
              <a:rPr lang="hr-HR" dirty="0"/>
              <a:t>-</a:t>
            </a:r>
            <a:r>
              <a:rPr lang="hr-HR" dirty="0" err="1"/>
              <a:t>Silov</a:t>
            </a:r>
            <a:r>
              <a:rPr lang="hr-HR" dirty="0"/>
              <a:t> i Ivo </a:t>
            </a:r>
            <a:r>
              <a:rPr lang="hr-HR" dirty="0" smtClean="0"/>
              <a:t>Juras </a:t>
            </a:r>
          </a:p>
          <a:p>
            <a:r>
              <a:rPr lang="hr-HR" dirty="0" smtClean="0"/>
              <a:t>Za </a:t>
            </a:r>
            <a:r>
              <a:rPr lang="hr-HR" dirty="0"/>
              <a:t>maslinare je najinteresantnije bilo sudjelovati u praktičnom radu, koji su obavili u maslinicima </a:t>
            </a:r>
            <a:r>
              <a:rPr lang="hr-HR" dirty="0" err="1"/>
              <a:t>Prižba</a:t>
            </a:r>
            <a:r>
              <a:rPr lang="hr-HR" dirty="0"/>
              <a:t> na </a:t>
            </a:r>
            <a:r>
              <a:rPr lang="hr-HR" dirty="0" err="1"/>
              <a:t>Srimi</a:t>
            </a:r>
            <a:r>
              <a:rPr lang="hr-HR" dirty="0"/>
              <a:t>, Kitica blizu Vodica i Krković, sve u blizini </a:t>
            </a:r>
            <a:r>
              <a:rPr lang="hr-HR" dirty="0" smtClean="0"/>
              <a:t>Šibenika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469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r-HR" dirty="0" smtClean="0"/>
              <a:t>Edukaciju sa uspjehom završilo 11 članova Udruge </a:t>
            </a:r>
            <a:endParaRPr lang="hr-HR" dirty="0" smtClean="0"/>
          </a:p>
          <a:p>
            <a:r>
              <a:rPr lang="hr-HR" dirty="0" smtClean="0"/>
              <a:t>Poziv ostalim članovim Udruge na interes za osposobljavanje i edukaciju kako bi se time podigla stručna osposobljenost Udruge, unaprijedila razina stručne komunikacije na sastancima Udruge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7401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Edukacija za zanimanje Maslinar POU Libar </vt:lpstr>
      <vt:lpstr>PowerPoint Presentation</vt:lpstr>
      <vt:lpstr>PowerPoint Presentation</vt:lpstr>
      <vt:lpstr>PowerPoint Presentation</vt:lpstr>
      <vt:lpstr>PowerPoint Presentation</vt:lpstr>
    </vt:vector>
  </TitlesOfParts>
  <Company>Nestlé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Edukacija za zanimanje Maslinar POU Libar</dc:title>
  <dc:creator>Balen,Renato,ZAGREB,Finance</dc:creator>
  <cp:lastModifiedBy>Balen,Renato,ZAGREB,Finance</cp:lastModifiedBy>
  <cp:revision>4</cp:revision>
  <dcterms:created xsi:type="dcterms:W3CDTF">2015-04-10T12:35:14Z</dcterms:created>
  <dcterms:modified xsi:type="dcterms:W3CDTF">2015-04-10T13:08:34Z</dcterms:modified>
</cp:coreProperties>
</file>